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0108-24D1-4CD6-AD82-B13D3BBB77E7}" type="datetimeFigureOut">
              <a:rPr lang="en-US" smtClean="0"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A8DB-2C1C-4B96-A647-E29CACA1B3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Where Do You Expect to Find God?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266" name="Picture 2" descr="http://t3.gstatic.com/images?q=tbn:7Rj_2EJVR8YWUM:http://www.gwoltal.myfastmail.com/files/Curious%20Child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3800"/>
            <a:ext cx="1752600" cy="2619375"/>
          </a:xfrm>
          <a:prstGeom prst="rect">
            <a:avLst/>
          </a:prstGeom>
          <a:noFill/>
        </p:spPr>
      </p:pic>
      <p:sp>
        <p:nvSpPr>
          <p:cNvPr id="11268" name="AutoShape 4" descr="data:image/jpg;base64,/9j/4AAQSkZJRgABAQAAAQABAAD/2wBDAAkGBwgHBgkIBwgKCgkLDRYPDQwMDRsUFRAWIB0iIiAdHx8kKDQsJCYxJx8fLT0tMTU3Ojo6Iys/RD84QzQ5Ojf/2wBDAQoKCg0MDRoPDxo3JR8lNzc3Nzc3Nzc3Nzc3Nzc3Nzc3Nzc3Nzc3Nzc3Nzc3Nzc3Nzc3Nzc3Nzc3Nzc3Nzc3Nzf/wAARCADAAMEDASIAAhEBAxEB/8QAGwABAAIDAQEAAAAAAAAAAAAAAAIDAQQFBgf/xAA1EAACAgEDAwIEBAUDBQAAAAAAAQIDEQQSIQUxQSJREzJhcQYjgZEUQlJiwXLR8BWhseHx/8QAGwEAAwADAQEAAAAAAAAAAAAAAAECAwQFBgf/xAAtEQACAgIBAwMCBAcAAAAAAAAAAQIRAwQhEjFBBRNhUaEGIjLBFBUjcYGR8P/aAAwDAQACEQMRAD8A+0AA4xQAAAAAAAAAMAABAAAAAAAAAAAAAAADAACuxtLHlkoyclkKEpK6JAACgAAEYecPHcqU5yeIlzK7Hs5j3byVAuP0ISnZB8lsJbo5KUnY/VLBdCO1YKnX+RyqjMnx7MqU7JS2pfqTnHc++CM3sWU8NijRMXzRGU7Iv1FlctyKknZL1PBdCG1dyp1XyVOq+SX2KXObk0sZRcV2ehOSxl/QmAokJSnD5mi2uW9FOJWtZawXQhsWCp1XyVKkiX2KXZNy2ruXEJ+hNruRHuTFohOVkcZaJ1z3Lkq9VsuZL9i6ENi75Lmkl8jlVEiqU5b3Fdy0hLEfWlyRF8kxZCUrI92v2J1zc1yVZdjxJ4wW1w2eS5VVPuXKkiTipSTfgp3TT2ovIzwufJEX9THGkyqUrI8ssrnu+5U3Ox4clgtrr2eclySUfkySquSYAMRiBCyDn2JgadOxp07K663F84ZYADbYN2CFkHJcSJgE6BOiuutx5byWAA233BuwQsi5cJ4RMCTadoE6Kq62ny0y0Abduxt3yCE02sJ4JgSdEplUa5J5byWgDbb7lN2CNkXJYTJAE6EnRVCuSecloANtg3YMSTawngyBLh2FlMKpKXLyXADk2xt2AAIQAACAAAAAAAAEHNKWMrA0F0TIW211LNksEu64ZodQqm5fE3Zil29hGPJNxj1JHQTzyiu9/lzS4e14Zy46u2FKgn2/m8j4Oou5xOTf9T4CzA9lNVFWy7QWTduZzbW3u2dLh+Tiz01sV6q5foYrusrfom1jw3wIx49h41U0day+uuUYzlhvsW/8ycehPU6jFsu/f6nWhFRgopYS7IZs4cjyJuuCQAAzAAAMAABAAAAAAAAAAAAMBgHP1fVdNp24tuyS/lh4NJ/iBbuNN6ffebMNPPNXGPBmjr5ZK1E7vfgp2JtvC4NXRdW0+qlsea7PEZefsdAxThPE6kjFkxyjxJEYrHGDR6lc1trjwmss29Td8Crftbx7HJ1Frusc5JJdsGNmns5FGHQu5b0+uM7G5do44+p1ezwsHH0l6osbksprlG1b1COz8uLz7sRGvkxxx/Jv8NHO6hp1BfEguM8/7m1pJ2WUp3Llv/sZ1izprP8ASOjPkSyY7OOm0008PwdfSXfGpUn37M4/gsrjbPKrUnFd0hGhgyuEmu52k01lMya+hjOFCjNNNN9y8DqRbcbNXWatae7Twws2zw/t/wDTbyeT6zqXd1CW2Xpre2OP+e5CnqesqxtubS8S5O1/KpzxRlF80eWf4kxYtnJCabinSr7/AHPX5BxNJ16Emo6qCh/dHlHYhOM4qUHmD7SXY5ubWy4X/UVHf1N/X249WGVkwAYDbAAAAAAAxJ4R57q/VJWuVOmk1Wvmmn8xt9e1rppVFbe+z5vojh6LTPVaqFMXjPLeOyXc7GhqxUfeydvB0dTBFR93IU+MrOB+56yvpujjUoOiHb5muf3OD1bQrR3J15dU+Y5ecfQ3dfexZp9CVPwbWHbhkl00aPK7Np+56vo+req0i3vM4Pazyj7Hf/DUH8G2fiUkv2X/ALI9ThF4Op9yd6C9q33OtdWra3CTwn5ILSUfC2bePfyXg86cRwi+WjnPp7y9tix4yjWglVqMWJSSlhrHc7RBVw3ue1bn5wIwT1o2nEkka3ULNuncV3lwWX311R9UufZdzlXXTvm5PheF7AGxmUI9K7laOn0ytxpcmvmfY58Kpzg5Qg3FeTc0Wqm5KuUc/VAjV1qjO5HQNfX3rTaSy7PMV6fubCeSE4xnxKKeHnlZLg1GSb7HQyxlKDUXT+v0PIUaDVal+iuX1b4/8m0uh6zGcQX3kekjZXKcoRknOL9UU+xYdXJ6tnTpRo83h/DGnVzk5M8bq9BqNJ6rant/qXKJ9P6hborE1mVb+aL/AMHqdUoS084242OLyeKOhp5/43G45EcP1TTfpOeGTXk+f+/0e3oujdVGyDzGS4LDz/4b1WLJ6WTeGt0fp7nfXb3ODta7wZXDwe19N3Vua0cvnz/cyADWN7gFN2qopeLboQa8OSTLjX1Wjo1Udt0E8dpLuv1LxqHV+fsVHpv8x5XW3vU6qy3PEpcfbwb/AOHFnWT/ANH+SGt6NdQ3Kn82H0+ZfoR6FZs6gov+aLj+p6HJPHk1ZLE+yOxOUJ4Gsb8HqOyOF+JLo/k0rmWXJ48I62q1EdPRK6b4S7e/0PI6m+zU3Tss+aTz9jnemYHKfueEaelh6p9XhDT0y1FkK4fNJ4R67SUR0unhRDtFd/d+TyFNsqbYWVvDi0+T0NPVlqJxq0+nsnPzlpJfqbfqePLOun9Jn3oZJVXY6oIxzhZXOPHYkcHsco1tZfKiClGKeXjlmlZrbprhqP2Ru9Qju00njs8nJEaG1OcZ0mXVUWaltxf3bZGtqu9K2KcU8Nexu9LX5c34bJXaJW3ubliL7peQEsFwjKPc24428Yx4wQhTCE3KKxJkoQUIqEVwlhGexRv19R27mvrNVXptPO2UovC4We79imzquhjY65XLPbOMr9zj9S0Mdj1OialR3lGPO36m9q6ilNLKqv7nI9Q9RePDKWtU2vo+3zXwaC1Fyud8bGrG87k8HS0/XroxxfWrGvOcNnILoaW+dLuhVJ1rykeizYME0vcSPB6m7u4pN4JO+78/Y3OodXt1dbrhFVwffHLZzRkLnGPPCMuLFjwxqCpGvs7WfaydeV2zf6Gn/wBTpaXbdn6cHq0cjoXT5UKV90cTksRXsjseDzXqeaOTP+XwfQPw9q5NfSSnw27AAOadwAAYw0at2hptuhclstg01KPn7+5tAqM5R/SxqTj2MSipRcZLKfjB57q3TYUVyvpeIp8xfjPseiKdTpoamChblwUk3Hw8e5n1tiWGV3wZcOWWOdp8Hl9HoJ6iLsm1XQuXY/b6Fs+oqmDp6fFVV9nPvKX1Nn8QajbKGlhiNcVmSS/Y40YuTSS5fhd2d7Cvfj7mRceEdWCeaPXPt4Xg7PQ9XqLdVKuy2c4uDb3PP2PQPuc3o2gekpc7V+bPv/avY6Rw92cJ5n0Lg5ezKMsj6exG2O+ucX5RwmsNr2O+ab6fCUpSlOTy84zg0znbOKWSukz0xYoy/MmbZCqqNUNkFhImBnhHpikDElmLT7NGTDKTp2U1ao8VqaZUXzqn80WS0mrt0ss1yzF/NF9mek6p06GthuT22rtL/c85qtFqdNLFlMseGllHqNbbw7GNRl3PnHqHpm1oZ3kxX0+Gv3Nu/TVuFeu0sd1G5Oyt87PdfY9LW064bMbcZWPY4/4dqsVFqug1XJ8ZWMnZhBVwUY8Jdjj7+ZuXt3defg9Z6LrqOP31Hp61yvlfszWv6dpb25WUx3Pu48Mafp2loe6FS3Ls3yzawZwafv5K6ep0dNaev19fQr+tIIAGI2AAAAAAAAIylt7kIzaeMN5HQnJItAX1AijndQ6VXrbVY5yi0sPCzknoumabSS3RW+z+qXLRvAzPYy9HR1cGT3snT03wEADCYjX1WpVEcd5Psjnfxd7efiP9izqWf4n6YWDdjpqZVJOEe3fHIjSl7mWbSdUU6TWOyXw7Pm9/c3jhwyrlh9pnc9gMmtkc4u/AAAzZMBrOMmQHIPkx7GQAAAAAAAAAAAAAABmJcoiq8YZMAn4JcUAAAwAAAAAANbWab48cxeJrszSf8XCOxRnxxxH/ACdbkCMM8Kk7XBz9Fo5Rn8S1JNdkjoAAXjxrGqQAMS5XcZbGecGShZb5bX1LorC5G1RMXZkACKAAAAByAAAAADzjjuUJ2WPCf6l7K7fT8nGS4PwXBlc3Ot/Nkurm5xy0Uxg5v1Mvitqwip1VeRzoPtwUuU9zSfYvK7cLlJ5Jg+SYlc98HzJl1cnKPJTBObxKTZfGO1YKnSVeSpdvkyUZnKTSyXkLPSm1nL9iIPmiYlc90O88/Ysqluj9ilLe1ltF8I7E0i50lT7lyqiRRKVkp7UXkJvEW139yIPmiYuuCue+vHrz9CdcnNPJUk5z9TwXwgo5wy51VeSpOlRnCxgqzZucI+C4jPiLa4b8kRZEeCqanB/Nksqm5LkpWZyw2y+EFBcMudKPyXKkuSRRKU3Pasl5CzhNrOfoRAiJXNSgsueSVU23zkrXreG2i+EFHszJKkue5cu3JIAGExAhOG8mBptdhrghCvY228kwBNtvkG2wQsg5LhkwNNrkE6IV17eW+SYAN3ywbbBGcHNd8IkBXTBOmVRr2POSakt2CRFR5yNu+4SbbJEZw3LC4JAE67AnRXCtxecv9ywAG2+4NtgxOO6OEzIBOgTorhU085LAAbb7g233BiUd0cZMgSdMLoqhU4vLkWgDlKwcrAAE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data:image/jpg;base64,/9j/4AAQSkZJRgABAQAAAQABAAD/2wBDAAkGBwgHBgkIBwgKCgkLDRYPDQwMDRsUFRAWIB0iIiAdHx8kKDQsJCYxJx8fLT0tMTU3Ojo6Iys/RD84QzQ5Ojf/2wBDAQoKCg0MDRoPDxo3JR8lNzc3Nzc3Nzc3Nzc3Nzc3Nzc3Nzc3Nzc3Nzc3Nzc3Nzc3Nzc3Nzc3Nzc3Nzc3Nzc3Nzf/wAARCADAAMEDASIAAhEBAxEB/8QAGwABAAIDAQEAAAAAAAAAAAAAAAIDAQQFBgf/xAA1EAACAgEDAwIEBAUDBQAAAAAAAQIDEQQSIQUxQSJREzJhcQYjgZEUQlJiwXLR8BWhseHx/8QAGwEAAwADAQEAAAAAAAAAAAAAAAECAwQFBgf/xAAtEQACAgIBAwMCBAcAAAAAAAAAAQIRAwQhEjFBBRNhUaEGIjLBFBUjcYGR8P/aAAwDAQACEQMRAD8A+0AA4xQAAAAAAAAAMAABAAAAAAAAAAAAAAADAACuxtLHlkoyclkKEpK6JAACgAAEYecPHcqU5yeIlzK7Hs5j3byVAuP0ISnZB8lsJbo5KUnY/VLBdCO1YKnX+RyqjMnx7MqU7JS2pfqTnHc++CM3sWU8NijRMXzRGU7Iv1FlctyKknZL1PBdCG1dyp1XyVOq+SX2KXObk0sZRcV2ehOSxl/QmAokJSnD5mi2uW9FOJWtZawXQhsWCp1XyVKkiX2KXZNy2ruXEJ+hNruRHuTFohOVkcZaJ1z3Lkq9VsuZL9i6ENi75Lmkl8jlVEiqU5b3Fdy0hLEfWlyRF8kxZCUrI92v2J1zc1yVZdjxJ4wW1w2eS5VVPuXKkiTipSTfgp3TT2ovIzwufJEX9THGkyqUrI8ssrnu+5U3Ox4clgtrr2eclySUfkySquSYAMRiBCyDn2JgadOxp07K663F84ZYADbYN2CFkHJcSJgE6BOiuutx5byWAA233BuwQsi5cJ4RMCTadoE6Kq62ny0y0Abduxt3yCE02sJ4JgSdEplUa5J5byWgDbb7lN2CNkXJYTJAE6EnRVCuSecloANtg3YMSTawngyBLh2FlMKpKXLyXADk2xt2AAIQAACAAAAAAAAEHNKWMrA0F0TIW211LNksEu64ZodQqm5fE3Zil29hGPJNxj1JHQTzyiu9/lzS4e14Zy46u2FKgn2/m8j4Oou5xOTf9T4CzA9lNVFWy7QWTduZzbW3u2dLh+Tiz01sV6q5foYrusrfom1jw3wIx49h41U0day+uuUYzlhvsW/8ycehPU6jFsu/f6nWhFRgopYS7IZs4cjyJuuCQAAzAAAMAABAAAAAAAAAAAAMBgHP1fVdNp24tuyS/lh4NJ/iBbuNN6ffebMNPPNXGPBmjr5ZK1E7vfgp2JtvC4NXRdW0+qlsea7PEZefsdAxThPE6kjFkxyjxJEYrHGDR6lc1trjwmss29Td8Crftbx7HJ1Frusc5JJdsGNmns5FGHQu5b0+uM7G5do44+p1ezwsHH0l6osbksprlG1b1COz8uLz7sRGvkxxx/Jv8NHO6hp1BfEguM8/7m1pJ2WUp3Llv/sZ1izprP8ASOjPkSyY7OOm0008PwdfSXfGpUn37M4/gsrjbPKrUnFd0hGhgyuEmu52k01lMya+hjOFCjNNNN9y8DqRbcbNXWatae7Twws2zw/t/wDTbyeT6zqXd1CW2Xpre2OP+e5CnqesqxtubS8S5O1/KpzxRlF80eWf4kxYtnJCabinSr7/AHPX5BxNJ16Emo6qCh/dHlHYhOM4qUHmD7SXY5ubWy4X/UVHf1N/X249WGVkwAYDbAAAAAAAxJ4R57q/VJWuVOmk1Wvmmn8xt9e1rppVFbe+z5vojh6LTPVaqFMXjPLeOyXc7GhqxUfeydvB0dTBFR93IU+MrOB+56yvpujjUoOiHb5muf3OD1bQrR3J15dU+Y5ecfQ3dfexZp9CVPwbWHbhkl00aPK7Np+56vo+req0i3vM4Pazyj7Hf/DUH8G2fiUkv2X/ALI9ThF4Op9yd6C9q33OtdWra3CTwn5ILSUfC2bePfyXg86cRwi+WjnPp7y9tix4yjWglVqMWJSSlhrHc7RBVw3ue1bn5wIwT1o2nEkka3ULNuncV3lwWX311R9UufZdzlXXTvm5PheF7AGxmUI9K7laOn0ytxpcmvmfY58Kpzg5Qg3FeTc0Wqm5KuUc/VAjV1qjO5HQNfX3rTaSy7PMV6fubCeSE4xnxKKeHnlZLg1GSb7HQyxlKDUXT+v0PIUaDVal+iuX1b4/8m0uh6zGcQX3kekjZXKcoRknOL9UU+xYdXJ6tnTpRo83h/DGnVzk5M8bq9BqNJ6rant/qXKJ9P6hborE1mVb+aL/AMHqdUoS084242OLyeKOhp5/43G45EcP1TTfpOeGTXk+f+/0e3oujdVGyDzGS4LDz/4b1WLJ6WTeGt0fp7nfXb3ODta7wZXDwe19N3Vua0cvnz/cyADWN7gFN2qopeLboQa8OSTLjX1Wjo1Udt0E8dpLuv1LxqHV+fsVHpv8x5XW3vU6qy3PEpcfbwb/AOHFnWT/ANH+SGt6NdQ3Kn82H0+ZfoR6FZs6gov+aLj+p6HJPHk1ZLE+yOxOUJ4Gsb8HqOyOF+JLo/k0rmWXJ48I62q1EdPRK6b4S7e/0PI6m+zU3Tss+aTz9jnemYHKfueEaelh6p9XhDT0y1FkK4fNJ4R67SUR0unhRDtFd/d+TyFNsqbYWVvDi0+T0NPVlqJxq0+nsnPzlpJfqbfqePLOun9Jn3oZJVXY6oIxzhZXOPHYkcHsco1tZfKiClGKeXjlmlZrbprhqP2Ru9Qju00njs8nJEaG1OcZ0mXVUWaltxf3bZGtqu9K2KcU8Nexu9LX5c34bJXaJW3ubliL7peQEsFwjKPc24428Yx4wQhTCE3KKxJkoQUIqEVwlhGexRv19R27mvrNVXptPO2UovC4We79imzquhjY65XLPbOMr9zj9S0Mdj1OialR3lGPO36m9q6ilNLKqv7nI9Q9RePDKWtU2vo+3zXwaC1Fyud8bGrG87k8HS0/XroxxfWrGvOcNnILoaW+dLuhVJ1rykeizYME0vcSPB6m7u4pN4JO+78/Y3OodXt1dbrhFVwffHLZzRkLnGPPCMuLFjwxqCpGvs7WfaydeV2zf6Gn/wBTpaXbdn6cHq0cjoXT5UKV90cTksRXsjseDzXqeaOTP+XwfQPw9q5NfSSnw27AAOadwAAYw0at2hptuhclstg01KPn7+5tAqM5R/SxqTj2MSipRcZLKfjB57q3TYUVyvpeIp8xfjPseiKdTpoamChblwUk3Hw8e5n1tiWGV3wZcOWWOdp8Hl9HoJ6iLsm1XQuXY/b6Fs+oqmDp6fFVV9nPvKX1Nn8QajbKGlhiNcVmSS/Y40YuTSS5fhd2d7Cvfj7mRceEdWCeaPXPt4Xg7PQ9XqLdVKuy2c4uDb3PP2PQPuc3o2gekpc7V+bPv/avY6Rw92cJ5n0Lg5ezKMsj6exG2O+ucX5RwmsNr2O+ab6fCUpSlOTy84zg0znbOKWSukz0xYoy/MmbZCqqNUNkFhImBnhHpikDElmLT7NGTDKTp2U1ao8VqaZUXzqn80WS0mrt0ss1yzF/NF9mek6p06GthuT22rtL/c85qtFqdNLFlMseGllHqNbbw7GNRl3PnHqHpm1oZ3kxX0+Gv3Nu/TVuFeu0sd1G5Oyt87PdfY9LW064bMbcZWPY4/4dqsVFqug1XJ8ZWMnZhBVwUY8Jdjj7+ZuXt3defg9Z6LrqOP31Hp61yvlfszWv6dpb25WUx3Pu48Mafp2loe6FS3Ls3yzawZwafv5K6ep0dNaev19fQr+tIIAGI2AAAAAAAAIylt7kIzaeMN5HQnJItAX1AijndQ6VXrbVY5yi0sPCzknoumabSS3RW+z+qXLRvAzPYy9HR1cGT3snT03wEADCYjX1WpVEcd5Psjnfxd7efiP9izqWf4n6YWDdjpqZVJOEe3fHIjSl7mWbSdUU6TWOyXw7Pm9/c3jhwyrlh9pnc9gMmtkc4u/AAAzZMBrOMmQHIPkx7GQAAAAAAAAAAAAAABmJcoiq8YZMAn4JcUAAAwAAAAAANbWab48cxeJrszSf8XCOxRnxxxH/ACdbkCMM8Kk7XBz9Fo5Rn8S1JNdkjoAAXjxrGqQAMS5XcZbGecGShZb5bX1LorC5G1RMXZkACKAAAAByAAAAADzjjuUJ2WPCf6l7K7fT8nGS4PwXBlc3Ot/Nkurm5xy0Uxg5v1Mvitqwip1VeRzoPtwUuU9zSfYvK7cLlJ5Jg+SYlc98HzJl1cnKPJTBObxKTZfGO1YKnSVeSpdvkyUZnKTSyXkLPSm1nL9iIPmiYlc90O88/Ysqluj9ilLe1ltF8I7E0i50lT7lyqiRRKVkp7UXkJvEW139yIPmiYuuCue+vHrz9CdcnNPJUk5z9TwXwgo5wy51VeSpOlRnCxgqzZucI+C4jPiLa4b8kRZEeCqanB/Nksqm5LkpWZyw2y+EFBcMudKPyXKkuSRRKU3Pasl5CzhNrOfoRAiJXNSgsueSVU23zkrXreG2i+EFHszJKkue5cu3JIAGExAhOG8mBptdhrghCvY228kwBNtvkG2wQsg5LhkwNNrkE6IV17eW+SYAN3ywbbBGcHNd8IkBXTBOmVRr2POSakt2CRFR5yNu+4SbbJEZw3LC4JAE67AnRXCtxecv9ywAG2+4NtgxOO6OEzIBOgTorhU085LAAbb7g233BiUd0cZMgSdMLoqhU4vLkWgDlKwcrAAE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data:image/jpg;base64,/9j/4AAQSkZJRgABAQAAAQABAAD/2wBDAAkGBwgHBgkIBwgKCgkLDRYPDQwMDRsUFRAWIB0iIiAdHx8kKDQsJCYxJx8fLT0tMTU3Ojo6Iys/RD84QzQ5Ojf/2wBDAQoKCg0MDRoPDxo3JR8lNzc3Nzc3Nzc3Nzc3Nzc3Nzc3Nzc3Nzc3Nzc3Nzc3Nzc3Nzc3Nzc3Nzc3Nzc3Nzc3Nzf/wAARCADAAMEDASIAAhEBAxEB/8QAGwABAAIDAQEAAAAAAAAAAAAAAAIDAQQFBgf/xAA1EAACAgEDAwIEBAUDBQAAAAAAAQIDEQQSIQUxQSJREzJhcQYjgZEUQlJiwXLR8BWhseHx/8QAGwEAAwADAQEAAAAAAAAAAAAAAAECAwQFBgf/xAAtEQACAgIBAwMCBAcAAAAAAAAAAQIRAwQhEjFBBRNhUaEGIjLBFBUjcYGR8P/aAAwDAQACEQMRAD8A+0AA4xQAAAAAAAAAMAABAAAAAAAAAAAAAAADAACuxtLHlkoyclkKEpK6JAACgAAEYecPHcqU5yeIlzK7Hs5j3byVAuP0ISnZB8lsJbo5KUnY/VLBdCO1YKnX+RyqjMnx7MqU7JS2pfqTnHc++CM3sWU8NijRMXzRGU7Iv1FlctyKknZL1PBdCG1dyp1XyVOq+SX2KXObk0sZRcV2ehOSxl/QmAokJSnD5mi2uW9FOJWtZawXQhsWCp1XyVKkiX2KXZNy2ruXEJ+hNruRHuTFohOVkcZaJ1z3Lkq9VsuZL9i6ENi75Lmkl8jlVEiqU5b3Fdy0hLEfWlyRF8kxZCUrI92v2J1zc1yVZdjxJ4wW1w2eS5VVPuXKkiTipSTfgp3TT2ovIzwufJEX9THGkyqUrI8ssrnu+5U3Ox4clgtrr2eclySUfkySquSYAMRiBCyDn2JgadOxp07K663F84ZYADbYN2CFkHJcSJgE6BOiuutx5byWAA233BuwQsi5cJ4RMCTadoE6Kq62ny0y0Abduxt3yCE02sJ4JgSdEplUa5J5byWgDbb7lN2CNkXJYTJAE6EnRVCuSecloANtg3YMSTawngyBLh2FlMKpKXLyXADk2xt2AAIQAACAAAAAAAAEHNKWMrA0F0TIW211LNksEu64ZodQqm5fE3Zil29hGPJNxj1JHQTzyiu9/lzS4e14Zy46u2FKgn2/m8j4Oou5xOTf9T4CzA9lNVFWy7QWTduZzbW3u2dLh+Tiz01sV6q5foYrusrfom1jw3wIx49h41U0day+uuUYzlhvsW/8ycehPU6jFsu/f6nWhFRgopYS7IZs4cjyJuuCQAAzAAAMAABAAAAAAAAAAAAMBgHP1fVdNp24tuyS/lh4NJ/iBbuNN6ffebMNPPNXGPBmjr5ZK1E7vfgp2JtvC4NXRdW0+qlsea7PEZefsdAxThPE6kjFkxyjxJEYrHGDR6lc1trjwmss29Td8Crftbx7HJ1Frusc5JJdsGNmns5FGHQu5b0+uM7G5do44+p1ezwsHH0l6osbksprlG1b1COz8uLz7sRGvkxxx/Jv8NHO6hp1BfEguM8/7m1pJ2WUp3Llv/sZ1izprP8ASOjPkSyY7OOm0008PwdfSXfGpUn37M4/gsrjbPKrUnFd0hGhgyuEmu52k01lMya+hjOFCjNNNN9y8DqRbcbNXWatae7Twws2zw/t/wDTbyeT6zqXd1CW2Xpre2OP+e5CnqesqxtubS8S5O1/KpzxRlF80eWf4kxYtnJCabinSr7/AHPX5BxNJ16Emo6qCh/dHlHYhOM4qUHmD7SXY5ubWy4X/UVHf1N/X249WGVkwAYDbAAAAAAAxJ4R57q/VJWuVOmk1Wvmmn8xt9e1rppVFbe+z5vojh6LTPVaqFMXjPLeOyXc7GhqxUfeydvB0dTBFR93IU+MrOB+56yvpujjUoOiHb5muf3OD1bQrR3J15dU+Y5ecfQ3dfexZp9CVPwbWHbhkl00aPK7Np+56vo+req0i3vM4Pazyj7Hf/DUH8G2fiUkv2X/ALI9ThF4Op9yd6C9q33OtdWra3CTwn5ILSUfC2bePfyXg86cRwi+WjnPp7y9tix4yjWglVqMWJSSlhrHc7RBVw3ue1bn5wIwT1o2nEkka3ULNuncV3lwWX311R9UufZdzlXXTvm5PheF7AGxmUI9K7laOn0ytxpcmvmfY58Kpzg5Qg3FeTc0Wqm5KuUc/VAjV1qjO5HQNfX3rTaSy7PMV6fubCeSE4xnxKKeHnlZLg1GSb7HQyxlKDUXT+v0PIUaDVal+iuX1b4/8m0uh6zGcQX3kekjZXKcoRknOL9UU+xYdXJ6tnTpRo83h/DGnVzk5M8bq9BqNJ6rant/qXKJ9P6hborE1mVb+aL/AMHqdUoS084242OLyeKOhp5/43G45EcP1TTfpOeGTXk+f+/0e3oujdVGyDzGS4LDz/4b1WLJ6WTeGt0fp7nfXb3ODta7wZXDwe19N3Vua0cvnz/cyADWN7gFN2qopeLboQa8OSTLjX1Wjo1Udt0E8dpLuv1LxqHV+fsVHpv8x5XW3vU6qy3PEpcfbwb/AOHFnWT/ANH+SGt6NdQ3Kn82H0+ZfoR6FZs6gov+aLj+p6HJPHk1ZLE+yOxOUJ4Gsb8HqOyOF+JLo/k0rmWXJ48I62q1EdPRK6b4S7e/0PI6m+zU3Tss+aTz9jnemYHKfueEaelh6p9XhDT0y1FkK4fNJ4R67SUR0unhRDtFd/d+TyFNsqbYWVvDi0+T0NPVlqJxq0+nsnPzlpJfqbfqePLOun9Jn3oZJVXY6oIxzhZXOPHYkcHsco1tZfKiClGKeXjlmlZrbprhqP2Ru9Qju00njs8nJEaG1OcZ0mXVUWaltxf3bZGtqu9K2KcU8Nexu9LX5c34bJXaJW3ubliL7peQEsFwjKPc24428Yx4wQhTCE3KKxJkoQUIqEVwlhGexRv19R27mvrNVXptPO2UovC4We79imzquhjY65XLPbOMr9zj9S0Mdj1OialR3lGPO36m9q6ilNLKqv7nI9Q9RePDKWtU2vo+3zXwaC1Fyud8bGrG87k8HS0/XroxxfWrGvOcNnILoaW+dLuhVJ1rykeizYME0vcSPB6m7u4pN4JO+78/Y3OodXt1dbrhFVwffHLZzRkLnGPPCMuLFjwxqCpGvs7WfaydeV2zf6Gn/wBTpaXbdn6cHq0cjoXT5UKV90cTksRXsjseDzXqeaOTP+XwfQPw9q5NfSSnw27AAOadwAAYw0at2hptuhclstg01KPn7+5tAqM5R/SxqTj2MSipRcZLKfjB57q3TYUVyvpeIp8xfjPseiKdTpoamChblwUk3Hw8e5n1tiWGV3wZcOWWOdp8Hl9HoJ6iLsm1XQuXY/b6Fs+oqmDp6fFVV9nPvKX1Nn8QajbKGlhiNcVmSS/Y40YuTSS5fhd2d7Cvfj7mRceEdWCeaPXPt4Xg7PQ9XqLdVKuy2c4uDb3PP2PQPuc3o2gekpc7V+bPv/avY6Rw92cJ5n0Lg5ezKMsj6exG2O+ucX5RwmsNr2O+ab6fCUpSlOTy84zg0znbOKWSukz0xYoy/MmbZCqqNUNkFhImBnhHpikDElmLT7NGTDKTp2U1ao8VqaZUXzqn80WS0mrt0ss1yzF/NF9mek6p06GthuT22rtL/c85qtFqdNLFlMseGllHqNbbw7GNRl3PnHqHpm1oZ3kxX0+Gv3Nu/TVuFeu0sd1G5Oyt87PdfY9LW064bMbcZWPY4/4dqsVFqug1XJ8ZWMnZhBVwUY8Jdjj7+ZuXt3defg9Z6LrqOP31Hp61yvlfszWv6dpb25WUx3Pu48Mafp2loe6FS3Ls3yzawZwafv5K6ep0dNaev19fQr+tIIAGI2AAAAAAAAIylt7kIzaeMN5HQnJItAX1AijndQ6VXrbVY5yi0sPCzknoumabSS3RW+z+qXLRvAzPYy9HR1cGT3snT03wEADCYjX1WpVEcd5Psjnfxd7efiP9izqWf4n6YWDdjpqZVJOEe3fHIjSl7mWbSdUU6TWOyXw7Pm9/c3jhwyrlh9pnc9gMmtkc4u/AAAzZMBrOMmQHIPkx7GQAAAAAAAAAAAAAABmJcoiq8YZMAn4JcUAAAwAAAAAANbWab48cxeJrszSf8XCOxRnxxxH/ACdbkCMM8Kk7XBz9Fo5Rn8S1JNdkjoAAXjxrGqQAMS5XcZbGecGShZb5bX1LorC5G1RMXZkACKAAAAByAAAAADzjjuUJ2WPCf6l7K7fT8nGS4PwXBlc3Ot/Nkurm5xy0Uxg5v1Mvitqwip1VeRzoPtwUuU9zSfYvK7cLlJ5Jg+SYlc98HzJl1cnKPJTBObxKTZfGO1YKnSVeSpdvkyUZnKTSyXkLPSm1nL9iIPmiYlc90O88/Ysqluj9ilLe1ltF8I7E0i50lT7lyqiRRKVkp7UXkJvEW139yIPmiYuuCue+vHrz9CdcnNPJUk5z9TwXwgo5wy51VeSpOlRnCxgqzZucI+C4jPiLa4b8kRZEeCqanB/Nksqm5LkpWZyw2y+EFBcMudKPyXKkuSRRKU3Pasl5CzhNrOfoRAiJXNSgsueSVU23zkrXreG2i+EFHszJKkue5cu3JIAGExAhOG8mBptdhrghCvY228kwBNtvkG2wQsg5LhkwNNrkE6IV17eW+SYAN3ywbbBGcHNd8IkBXTBOmVRr2POSakt2CRFR5yNu+4SbbJEZw3LC4JAE67AnRXCtxecv9ywAG2+4NtgxOO6OEzIBOgTorhU085LAAbb7g233BiUd0cZMgSdMLoqhU4vLkWgDlKwcrAAE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data:image/jpg;base64,/9j/4AAQSkZJRgABAQAAAQABAAD/2wBDAAkGBwgHBgkIBwgKCgkLDRYPDQwMDRsUFRAWIB0iIiAdHx8kKDQsJCYxJx8fLT0tMTU3Ojo6Iys/RD84QzQ5Ojf/2wBDAQoKCg0MDRoPDxo3JR8lNzc3Nzc3Nzc3Nzc3Nzc3Nzc3Nzc3Nzc3Nzc3Nzc3Nzc3Nzc3Nzc3Nzc3Nzc3Nzc3Nzf/wAARCADAAMEDASIAAhEBAxEB/8QAGwABAAIDAQEAAAAAAAAAAAAAAAIDAQQFBgf/xAA1EAACAgEDAwIEBAUDBQAAAAAAAQIDEQQSIQUxQSJREzJhcQYjgZEUQlJiwXLR8BWhseHx/8QAGwEAAwADAQEAAAAAAAAAAAAAAAECAwQFBgf/xAAtEQACAgIBAwMCBAcAAAAAAAAAAQIRAwQhEjFBBRNhUaEGIjLBFBUjcYGR8P/aAAwDAQACEQMRAD8A+0AA4xQAAAAAAAAAMAABAAAAAAAAAAAAAAADAACuxtLHlkoyclkKEpK6JAACgAAEYecPHcqU5yeIlzK7Hs5j3byVAuP0ISnZB8lsJbo5KUnY/VLBdCO1YKnX+RyqjMnx7MqU7JS2pfqTnHc++CM3sWU8NijRMXzRGU7Iv1FlctyKknZL1PBdCG1dyp1XyVOq+SX2KXObk0sZRcV2ehOSxl/QmAokJSnD5mi2uW9FOJWtZawXQhsWCp1XyVKkiX2KXZNy2ruXEJ+hNruRHuTFohOVkcZaJ1z3Lkq9VsuZL9i6ENi75Lmkl8jlVEiqU5b3Fdy0hLEfWlyRF8kxZCUrI92v2J1zc1yVZdjxJ4wW1w2eS5VVPuXKkiTipSTfgp3TT2ovIzwufJEX9THGkyqUrI8ssrnu+5U3Ox4clgtrr2eclySUfkySquSYAMRiBCyDn2JgadOxp07K663F84ZYADbYN2CFkHJcSJgE6BOiuutx5byWAA233BuwQsi5cJ4RMCTadoE6Kq62ny0y0Abduxt3yCE02sJ4JgSdEplUa5J5byWgDbb7lN2CNkXJYTJAE6EnRVCuSecloANtg3YMSTawngyBLh2FlMKpKXLyXADk2xt2AAIQAACAAAAAAAAEHNKWMrA0F0TIW211LNksEu64ZodQqm5fE3Zil29hGPJNxj1JHQTzyiu9/lzS4e14Zy46u2FKgn2/m8j4Oou5xOTf9T4CzA9lNVFWy7QWTduZzbW3u2dLh+Tiz01sV6q5foYrusrfom1jw3wIx49h41U0day+uuUYzlhvsW/8ycehPU6jFsu/f6nWhFRgopYS7IZs4cjyJuuCQAAzAAAMAABAAAAAAAAAAAAMBgHP1fVdNp24tuyS/lh4NJ/iBbuNN6ffebMNPPNXGPBmjr5ZK1E7vfgp2JtvC4NXRdW0+qlsea7PEZefsdAxThPE6kjFkxyjxJEYrHGDR6lc1trjwmss29Td8Crftbx7HJ1Frusc5JJdsGNmns5FGHQu5b0+uM7G5do44+p1ezwsHH0l6osbksprlG1b1COz8uLz7sRGvkxxx/Jv8NHO6hp1BfEguM8/7m1pJ2WUp3Llv/sZ1izprP8ASOjPkSyY7OOm0008PwdfSXfGpUn37M4/gsrjbPKrUnFd0hGhgyuEmu52k01lMya+hjOFCjNNNN9y8DqRbcbNXWatae7Twws2zw/t/wDTbyeT6zqXd1CW2Xpre2OP+e5CnqesqxtubS8S5O1/KpzxRlF80eWf4kxYtnJCabinSr7/AHPX5BxNJ16Emo6qCh/dHlHYhOM4qUHmD7SXY5ubWy4X/UVHf1N/X249WGVkwAYDbAAAAAAAxJ4R57q/VJWuVOmk1Wvmmn8xt9e1rppVFbe+z5vojh6LTPVaqFMXjPLeOyXc7GhqxUfeydvB0dTBFR93IU+MrOB+56yvpujjUoOiHb5muf3OD1bQrR3J15dU+Y5ecfQ3dfexZp9CVPwbWHbhkl00aPK7Np+56vo+req0i3vM4Pazyj7Hf/DUH8G2fiUkv2X/ALI9ThF4Op9yd6C9q33OtdWra3CTwn5ILSUfC2bePfyXg86cRwi+WjnPp7y9tix4yjWglVqMWJSSlhrHc7RBVw3ue1bn5wIwT1o2nEkka3ULNuncV3lwWX311R9UufZdzlXXTvm5PheF7AGxmUI9K7laOn0ytxpcmvmfY58Kpzg5Qg3FeTc0Wqm5KuUc/VAjV1qjO5HQNfX3rTaSy7PMV6fubCeSE4xnxKKeHnlZLg1GSb7HQyxlKDUXT+v0PIUaDVal+iuX1b4/8m0uh6zGcQX3kekjZXKcoRknOL9UU+xYdXJ6tnTpRo83h/DGnVzk5M8bq9BqNJ6rant/qXKJ9P6hborE1mVb+aL/AMHqdUoS084242OLyeKOhp5/43G45EcP1TTfpOeGTXk+f+/0e3oujdVGyDzGS4LDz/4b1WLJ6WTeGt0fp7nfXb3ODta7wZXDwe19N3Vua0cvnz/cyADWN7gFN2qopeLboQa8OSTLjX1Wjo1Udt0E8dpLuv1LxqHV+fsVHpv8x5XW3vU6qy3PEpcfbwb/AOHFnWT/ANH+SGt6NdQ3Kn82H0+ZfoR6FZs6gov+aLj+p6HJPHk1ZLE+yOxOUJ4Gsb8HqOyOF+JLo/k0rmWXJ48I62q1EdPRK6b4S7e/0PI6m+zU3Tss+aTz9jnemYHKfueEaelh6p9XhDT0y1FkK4fNJ4R67SUR0unhRDtFd/d+TyFNsqbYWVvDi0+T0NPVlqJxq0+nsnPzlpJfqbfqePLOun9Jn3oZJVXY6oIxzhZXOPHYkcHsco1tZfKiClGKeXjlmlZrbprhqP2Ru9Qju00njs8nJEaG1OcZ0mXVUWaltxf3bZGtqu9K2KcU8Nexu9LX5c34bJXaJW3ubliL7peQEsFwjKPc24428Yx4wQhTCE3KKxJkoQUIqEVwlhGexRv19R27mvrNVXptPO2UovC4We79imzquhjY65XLPbOMr9zj9S0Mdj1OialR3lGPO36m9q6ilNLKqv7nI9Q9RePDKWtU2vo+3zXwaC1Fyud8bGrG87k8HS0/XroxxfWrGvOcNnILoaW+dLuhVJ1rykeizYME0vcSPB6m7u4pN4JO+78/Y3OodXt1dbrhFVwffHLZzRkLnGPPCMuLFjwxqCpGvs7WfaydeV2zf6Gn/wBTpaXbdn6cHq0cjoXT5UKV90cTksRXsjseDzXqeaOTP+XwfQPw9q5NfSSnw27AAOadwAAYw0at2hptuhclstg01KPn7+5tAqM5R/SxqTj2MSipRcZLKfjB57q3TYUVyvpeIp8xfjPseiKdTpoamChblwUk3Hw8e5n1tiWGV3wZcOWWOdp8Hl9HoJ6iLsm1XQuXY/b6Fs+oqmDp6fFVV9nPvKX1Nn8QajbKGlhiNcVmSS/Y40YuTSS5fhd2d7Cvfj7mRceEdWCeaPXPt4Xg7PQ9XqLdVKuy2c4uDb3PP2PQPuc3o2gekpc7V+bPv/avY6Rw92cJ5n0Lg5ezKMsj6exG2O+ucX5RwmsNr2O+ab6fCUpSlOTy84zg0znbOKWSukz0xYoy/MmbZCqqNUNkFhImBnhHpikDElmLT7NGTDKTp2U1ao8VqaZUXzqn80WS0mrt0ss1yzF/NF9mek6p06GthuT22rtL/c85qtFqdNLFlMseGllHqNbbw7GNRl3PnHqHpm1oZ3kxX0+Gv3Nu/TVuFeu0sd1G5Oyt87PdfY9LW064bMbcZWPY4/4dqsVFqug1XJ8ZWMnZhBVwUY8Jdjj7+ZuXt3defg9Z6LrqOP31Hp61yvlfszWv6dpb25WUx3Pu48Mafp2loe6FS3Ls3yzawZwafv5K6ep0dNaev19fQr+tIIAGI2AAAAAAAAIylt7kIzaeMN5HQnJItAX1AijndQ6VXrbVY5yi0sPCzknoumabSS3RW+z+qXLRvAzPYy9HR1cGT3snT03wEADCYjX1WpVEcd5Psjnfxd7efiP9izqWf4n6YWDdjpqZVJOEe3fHIjSl7mWbSdUU6TWOyXw7Pm9/c3jhwyrlh9pnc9gMmtkc4u/AAAzZMBrOMmQHIPkx7GQAAAAAAAAAAAAAABmJcoiq8YZMAn4JcUAAAwAAAAAANbWab48cxeJrszSf8XCOxRnxxxH/ACdbkCMM8Kk7XBz9Fo5Rn8S1JNdkjoAAXjxrGqQAMS5XcZbGecGShZb5bX1LorC5G1RMXZkACKAAAAByAAAAADzjjuUJ2WPCf6l7K7fT8nGS4PwXBlc3Ot/Nkurm5xy0Uxg5v1Mvitqwip1VeRzoPtwUuU9zSfYvK7cLlJ5Jg+SYlc98HzJl1cnKPJTBObxKTZfGO1YKnSVeSpdvkyUZnKTSyXkLPSm1nL9iIPmiYlc90O88/Ysqluj9ilLe1ltF8I7E0i50lT7lyqiRRKVkp7UXkJvEW139yIPmiYuuCue+vHrz9CdcnNPJUk5z9TwXwgo5wy51VeSpOlRnCxgqzZucI+C4jPiLa4b8kRZEeCqanB/Nksqm5LkpWZyw2y+EFBcMudKPyXKkuSRRKU3Pasl5CzhNrOfoRAiJXNSgsueSVU23zkrXreG2i+EFHszJKkue5cu3JIAGExAhOG8mBptdhrghCvY228kwBNtvkG2wQsg5LhkwNNrkE6IV17eW+SYAN3ywbbBGcHNd8IkBXTBOmVRr2POSakt2CRFR5yNu+4SbbJEZw3LC4JAE67AnRXCtxecv9ywAG2+4NtgxOO6OEzIBOgTorhU085LAAbb7g233BiUd0cZMgSdMLoqhU4vLkWgDlKwcrAAE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data:image/jpg;base64,/9j/4AAQSkZJRgABAQAAAQABAAD/2wBDAAkGBwgHBgkIBwgKCgkLDRYPDQwMDRsUFRAWIB0iIiAdHx8kKDQsJCYxJx8fLT0tMTU3Ojo6Iys/RD84QzQ5Ojf/2wBDAQoKCg0MDRoPDxo3JR8lNzc3Nzc3Nzc3Nzc3Nzc3Nzc3Nzc3Nzc3Nzc3Nzc3Nzc3Nzc3Nzc3Nzc3Nzc3Nzc3Nzf/wAARCADAAMEDASIAAhEBAxEB/8QAGwABAAIDAQEAAAAAAAAAAAAAAAIDAQQFBgf/xAA1EAACAgEDAwIEBAUDBQAAAAAAAQIDEQQSIQUxQSJREzJhcQYjgZEUQlJiwXLR8BWhseHx/8QAGwEAAwADAQEAAAAAAAAAAAAAAAECAwQFBgf/xAAtEQACAgIBAwMCBAcAAAAAAAAAAQIRAwQhEjFBBRNhUaEGIjLBFBUjcYGR8P/aAAwDAQACEQMRAD8A+0AA4xQAAAAAAAAAMAABAAAAAAAAAAAAAAADAACuxtLHlkoyclkKEpK6JAACgAAEYecPHcqU5yeIlzK7Hs5j3byVAuP0ISnZB8lsJbo5KUnY/VLBdCO1YKnX+RyqjMnx7MqU7JS2pfqTnHc++CM3sWU8NijRMXzRGU7Iv1FlctyKknZL1PBdCG1dyp1XyVOq+SX2KXObk0sZRcV2ehOSxl/QmAokJSnD5mi2uW9FOJWtZawXQhsWCp1XyVKkiX2KXZNy2ruXEJ+hNruRHuTFohOVkcZaJ1z3Lkq9VsuZL9i6ENi75Lmkl8jlVEiqU5b3Fdy0hLEfWlyRF8kxZCUrI92v2J1zc1yVZdjxJ4wW1w2eS5VVPuXKkiTipSTfgp3TT2ovIzwufJEX9THGkyqUrI8ssrnu+5U3Ox4clgtrr2eclySUfkySquSYAMRiBCyDn2JgadOxp07K663F84ZYADbYN2CFkHJcSJgE6BOiuutx5byWAA233BuwQsi5cJ4RMCTadoE6Kq62ny0y0Abduxt3yCE02sJ4JgSdEplUa5J5byWgDbb7lN2CNkXJYTJAE6EnRVCuSecloANtg3YMSTawngyBLh2FlMKpKXLyXADk2xt2AAIQAACAAAAAAAAEHNKWMrA0F0TIW211LNksEu64ZodQqm5fE3Zil29hGPJNxj1JHQTzyiu9/lzS4e14Zy46u2FKgn2/m8j4Oou5xOTf9T4CzA9lNVFWy7QWTduZzbW3u2dLh+Tiz01sV6q5foYrusrfom1jw3wIx49h41U0day+uuUYzlhvsW/8ycehPU6jFsu/f6nWhFRgopYS7IZs4cjyJuuCQAAzAAAMAABAAAAAAAAAAAAMBgHP1fVdNp24tuyS/lh4NJ/iBbuNN6ffebMNPPNXGPBmjr5ZK1E7vfgp2JtvC4NXRdW0+qlsea7PEZefsdAxThPE6kjFkxyjxJEYrHGDR6lc1trjwmss29Td8Crftbx7HJ1Frusc5JJdsGNmns5FGHQu5b0+uM7G5do44+p1ezwsHH0l6osbksprlG1b1COz8uLz7sRGvkxxx/Jv8NHO6hp1BfEguM8/7m1pJ2WUp3Llv/sZ1izprP8ASOjPkSyY7OOm0008PwdfSXfGpUn37M4/gsrjbPKrUnFd0hGhgyuEmu52k01lMya+hjOFCjNNNN9y8DqRbcbNXWatae7Twws2zw/t/wDTbyeT6zqXd1CW2Xpre2OP+e5CnqesqxtubS8S5O1/KpzxRlF80eWf4kxYtnJCabinSr7/AHPX5BxNJ16Emo6qCh/dHlHYhOM4qUHmD7SXY5ubWy4X/UVHf1N/X249WGVkwAYDbAAAAAAAxJ4R57q/VJWuVOmk1Wvmmn8xt9e1rppVFbe+z5vojh6LTPVaqFMXjPLeOyXc7GhqxUfeydvB0dTBFR93IU+MrOB+56yvpujjUoOiHb5muf3OD1bQrR3J15dU+Y5ecfQ3dfexZp9CVPwbWHbhkl00aPK7Np+56vo+req0i3vM4Pazyj7Hf/DUH8G2fiUkv2X/ALI9ThF4Op9yd6C9q33OtdWra3CTwn5ILSUfC2bePfyXg86cRwi+WjnPp7y9tix4yjWglVqMWJSSlhrHc7RBVw3ue1bn5wIwT1o2nEkka3ULNuncV3lwWX311R9UufZdzlXXTvm5PheF7AGxmUI9K7laOn0ytxpcmvmfY58Kpzg5Qg3FeTc0Wqm5KuUc/VAjV1qjO5HQNfX3rTaSy7PMV6fubCeSE4xnxKKeHnlZLg1GSb7HQyxlKDUXT+v0PIUaDVal+iuX1b4/8m0uh6zGcQX3kekjZXKcoRknOL9UU+xYdXJ6tnTpRo83h/DGnVzk5M8bq9BqNJ6rant/qXKJ9P6hborE1mVb+aL/AMHqdUoS084242OLyeKOhp5/43G45EcP1TTfpOeGTXk+f+/0e3oujdVGyDzGS4LDz/4b1WLJ6WTeGt0fp7nfXb3ODta7wZXDwe19N3Vua0cvnz/cyADWN7gFN2qopeLboQa8OSTLjX1Wjo1Udt0E8dpLuv1LxqHV+fsVHpv8x5XW3vU6qy3PEpcfbwb/AOHFnWT/ANH+SGt6NdQ3Kn82H0+ZfoR6FZs6gov+aLj+p6HJPHk1ZLE+yOxOUJ4Gsb8HqOyOF+JLo/k0rmWXJ48I62q1EdPRK6b4S7e/0PI6m+zU3Tss+aTz9jnemYHKfueEaelh6p9XhDT0y1FkK4fNJ4R67SUR0unhRDtFd/d+TyFNsqbYWVvDi0+T0NPVlqJxq0+nsnPzlpJfqbfqePLOun9Jn3oZJVXY6oIxzhZXOPHYkcHsco1tZfKiClGKeXjlmlZrbprhqP2Ru9Qju00njs8nJEaG1OcZ0mXVUWaltxf3bZGtqu9K2KcU8Nexu9LX5c34bJXaJW3ubliL7peQEsFwjKPc24428Yx4wQhTCE3KKxJkoQUIqEVwlhGexRv19R27mvrNVXptPO2UovC4We79imzquhjY65XLPbOMr9zj9S0Mdj1OialR3lGPO36m9q6ilNLKqv7nI9Q9RePDKWtU2vo+3zXwaC1Fyud8bGrG87k8HS0/XroxxfWrGvOcNnILoaW+dLuhVJ1rykeizYME0vcSPB6m7u4pN4JO+78/Y3OodXt1dbrhFVwffHLZzRkLnGPPCMuLFjwxqCpGvs7WfaydeV2zf6Gn/wBTpaXbdn6cHq0cjoXT5UKV90cTksRXsjseDzXqeaOTP+XwfQPw9q5NfSSnw27AAOadwAAYw0at2hptuhclstg01KPn7+5tAqM5R/SxqTj2MSipRcZLKfjB57q3TYUVyvpeIp8xfjPseiKdTpoamChblwUk3Hw8e5n1tiWGV3wZcOWWOdp8Hl9HoJ6iLsm1XQuXY/b6Fs+oqmDp6fFVV9nPvKX1Nn8QajbKGlhiNcVmSS/Y40YuTSS5fhd2d7Cvfj7mRceEdWCeaPXPt4Xg7PQ9XqLdVKuy2c4uDb3PP2PQPuc3o2gekpc7V+bPv/avY6Rw92cJ5n0Lg5ezKMsj6exG2O+ucX5RwmsNr2O+ab6fCUpSlOTy84zg0znbOKWSukz0xYoy/MmbZCqqNUNkFhImBnhHpikDElmLT7NGTDKTp2U1ao8VqaZUXzqn80WS0mrt0ss1yzF/NF9mek6p06GthuT22rtL/c85qtFqdNLFlMseGllHqNbbw7GNRl3PnHqHpm1oZ3kxX0+Gv3Nu/TVuFeu0sd1G5Oyt87PdfY9LW064bMbcZWPY4/4dqsVFqug1XJ8ZWMnZhBVwUY8Jdjj7+ZuXt3defg9Z6LrqOP31Hp61yvlfszWv6dpb25WUx3Pu48Mafp2loe6FS3Ls3yzawZwafv5K6ep0dNaev19fQr+tIIAGI2AAAAAAAAIylt7kIzaeMN5HQnJItAX1AijndQ6VXrbVY5yi0sPCzknoumabSS3RW+z+qXLRvAzPYy9HR1cGT3snT03wEADCYjX1WpVEcd5Psjnfxd7efiP9izqWf4n6YWDdjpqZVJOEe3fHIjSl7mWbSdUU6TWOyXw7Pm9/c3jhwyrlh9pnc9gMmtkc4u/AAAzZMBrOMmQHIPkx7GQAAAAAAAAAAAAAABmJcoiq8YZMAn4JcUAAAwAAAAAANbWab48cxeJrszSf8XCOxRnxxxH/ACdbkCMM8Kk7XBz9Fo5Rn8S1JNdkjoAAXjxrGqQAMS5XcZbGecGShZb5bX1LorC5G1RMXZkACKAAAAByAAAAADzjjuUJ2WPCf6l7K7fT8nGS4PwXBlc3Ot/Nkurm5xy0Uxg5v1Mvitqwip1VeRzoPtwUuU9zSfYvK7cLlJ5Jg+SYlc98HzJl1cnKPJTBObxKTZfGO1YKnSVeSpdvkyUZnKTSyXkLPSm1nL9iIPmiYlc90O88/Ysqluj9ilLe1ltF8I7E0i50lT7lyqiRRKVkp7UXkJvEW139yIPmiYuuCue+vHrz9CdcnNPJUk5z9TwXwgo5wy51VeSpOlRnCxgqzZucI+C4jPiLa4b8kRZEeCqanB/Nksqm5LkpWZyw2y+EFBcMudKPyXKkuSRRKU3Pasl5CzhNrOfoRAiJXNSgsueSVU23zkrXreG2i+EFHszJKkue5cu3JIAGExAhOG8mBptdhrghCvY228kwBNtvkG2wQsg5LhkwNNrkE6IV17eW+SYAN3ywbbBGcHNd8IkBXTBOmVRr2POSakt2CRFR5yNu+4SbbJEZw3LC4JAE67AnRXCtxecv9ywAG2+4NtgxOO6OEzIBOgTorhU085LAAbb7g233BiUd0cZMgSdMLoqhU4vLkWgDlKwcrAAE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8" name="Picture 14" descr="http://t3.gstatic.com/images?q=tbn:ANd9GcT75tbYDai6uZLGXBz7zOoU2Y-hbaTjIXaRCdpWXmLO_OQSlFI&amp;t=1&amp;usg=__BAFyVOdNTTK3bZ6nWhRWweNk0tk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05200"/>
            <a:ext cx="2143125" cy="3048000"/>
          </a:xfrm>
          <a:prstGeom prst="rect">
            <a:avLst/>
          </a:prstGeom>
          <a:noFill/>
        </p:spPr>
      </p:pic>
      <p:sp>
        <p:nvSpPr>
          <p:cNvPr id="11280" name="AutoShape 16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6" name="AutoShape 22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8" name="AutoShape 24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0" name="AutoShape 26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2" name="AutoShape 28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4" name="AutoShape 30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96" name="AutoShape 32" descr="data:image/jpg;base64,/9j/4AAQSkZJRgABAQAAAQABAAD/2wCEAAkGBhQSERUUEhQWFRUVFRkYFRYYFxgdFBYXHBUdFRUXFhwXHSgeGBojGhccHzIgIycpLiwsFx4xNTwqNSgsLCkBCQoKDgwOGg8PGSkkHyMqNSwpLSopKSwsLCosLywsLCwpLCwpLC8pKSwpLCkpLCwsLCwpLCksKSopLCwsLCwsLP/AABEIAHwAUwMBIgACEQEDEQH/xAAcAAACAwEBAQEAAAAAAAAAAAAABQQGBwMIAgH/xAA3EAABAwIEAwUIAAUFAAAAAAABAAIRAyEEBRIxBkFRImFxgaEHEzJCkbHR8BQzcsHxFyNSYuH/xAAaAQACAwEBAAAAAAAAAAAAAAADBAACBQEG/8QAIhEAAwACAgICAwEAAAAAAAAAAAECAxEhMQQSQVETImEj/9oADAMBAAIRAxEAPwDcUIXOtiGsEucGjqSAPVQh0QqnmHtOwNI3rAi4DmwWlw5SJO4iYjbqJRP9uuCDXnTUJaAWCBDzzE/LFrnv7p5tHdM0lCzv/W7B6h2amk8xpkdZE+oKuGTcS4fFCaFVr7SWzDx4tNwptE0xohCF04CEIUICEIXCCriPiOlg6RqVXAb6QTEkCb9BtfvHVYBxh7SsTjZYdLaeo9kT8pkESbeIAK/PajxMMZjXupu1U2dljpJBAMS0bAH135wqoG8yht7CyiMTc9Sbk/c966MEmAuT/uujXQuHUSfdiPupWX4upRe2pRe5j23a5puPPp3HzUSmbKTh227lRsIls3P2b+04Y2KGJAZiALEWZVA3I6O6t+nRaEvMWUUAHBzZa9pBaQYMjYtI5+K9BcH59/F4VlQxrBLag6OG8jlIg+aLFb4A3GuR2hCEQGCEIUIeQarbSf8AM3X4/vU5+EiPER9lzqYUmw3sf36pfYzoVvpmfOFIpUC7YbFPMt4ZfVc0QRffuWi5FwIxjRIkzN0LJmU9BseF1yzNMvyR7gbGx/yPpdWfIOEXu+IQQY+4Pl+81qeB4Zp3hovHomdDKAwWCA6ug3+cGXY/h80KRIbNpN7gdRPRTPZTxKKWJdQcezXgjuqDbycLeICv2Oy3W0t2lZZU4cfRxrRTGmoKgLCLA3kEd0X7oRMdtdg7hX0bwhLcsqvB0vJcdMknrz8BdMk9Ney2I3Pq9AhCFYoeU8PiNb+oH7/dWXIOHH1HklttlB4Dw4NUlwmNvqtSoVQNgsvJk09Gtix7Wzll2ShkW2Vgw9FRaD5THDIC5Ya36rgn4ZkKaBIUEOgLnUxpA3gdSnppSjOqHT4JNakAUk4gy6DTxAHaouBPe3Z3oZ+q/afFtJz/AHdIOqumHOaOyDMXJgbi8TCd1mhzC0jcQfAhRpPon7TrZwynEl5dPxNlpI2KaKHl2H0tiZ/fvZTEziWp5A5WnXAIQhEBGA1uH6mVYsMqwab7NqDa/X/je1/FXKlsrTxhwv8AxdI6CBUGwd8L45Hoeh+qpuWFzA6lUBD6ViDvpjsnvjbyCyvIjVGv41qp7HWGrgblMaeNa0TKpWIz1tJ3w6nHYnb9+gCX8S4jF1QRTqMFLSCXsvFjLbi5mIiNrzKHE/Ie9dGr5biWVLSCoOdYR5e3TBaDcGY+g3VP4IrPpsaXE3Wg08SCJKPL9lp9itS8dey6FmW5dSpPdUaxoe8yYEDyHJOmAxJUCpUAdZGdZkaWHLh8Z7LB1cbD6b+AKvL0nsHUumkvk+MszhzqjxHYa8geR0n1BVgVc4aoaWAEfnvJVjR/Hbc7YHylKvUoEIQmBUEi4ly2m5vvSQx7B8R5t5g/vRL+I+JaoYf4c6Tcai2SbchsFQ8uzWq5rnYjU97zDw4nsNvDAPlncnn4ALMz+Zj05lbNHB4t7VN6LS/LmuHJfFfLQWxy6KDl+ZCmwMJkNHZPVny/TbyU7D5ux3zD6pablo1FjYiy3FuZiDScIBkjyv8AZXrLMW087JZVp0nkOIBI580qdUp0nvdqM1RBbckjawuiS2ntFbj8i0kWxzg+oIFha3iltauMTiQGmadCWgjY1PnI/pHZ8dST4jOBQpX7LYimz5qjz8IPdPpup/BWD92xg6b+O59UTe+PsFWL8a9vpcD/ADE6RTpt3cZdHQfkn0TbBA6bqBj2y4Hy9VOoVwIB57FM4+LZmZOcaJKEITYoVLE0mgAFpjYADb8Kr57kgoPOJ98GUw2KlNw1augaBeSVa6rzGobzYctiJ/eqhcQUjWwzxTa17tM6HCQ7uPf/AHC8otbN2Kaa+iiYnMm0jTqFpdQrMDmGAC2Rdtull9UqrY10jqYTcdOsjcFScnLa9F+FrgWJcwnswdy1s/CW3t0Sivlb8JVAJMH4XiNLh0KtPHXY2q1wXLLcNTqs/wBqoRPQyPVcncNOpvLwDUnch9z0nXf6Eqs0ajmv97QPu6vzNP8ALq/1dD/2F/EWV4yTPfeNv2Xc2ncfnxTcXNA27l7QuwuQGrWFStEtENaNm/k96tmDpBsQo43kKRSejLgXunXYzpjUQpuiygYQHqmDQnsfKMrLw9AJQvl1UA3KEX2/oLTKJmpqNYTT/mUtNRo3bUMEOb4FoIPQkFSMLDw2vROplRgc1p2BImfXY7Jo+mCPAj8Kt8MVS3GYihM02HsA/LJMgdy8wp+Da9ty39EvN8op1Dq0gONzAHaMc++EsoYZvuzTq3ZsA4WaR0vaOqeY/EFr2gREkXHdKiZxBYDABlosIkTH91apfoTHf7JMoWesOGMgFzACQQZMDlJj19VTsm41qsxRq3Ie67ejeg8B9lYM5xTtDhNnOLT/AEgxH71VKzHDik5pZInly8k940zSaa5CZfZaafB6AyrN21WAtMgjdPMMFk3stzF7zUY4yAGuHjsfstZwmwV0mnplL62hnh1Pa6yhUF2rGGnwTsv1nZl5FtifFy57iDz/APEL5q1jJ8ULz15KdN7NCU0kf//Z"/>
          <p:cNvSpPr>
            <a:spLocks noChangeAspect="1" noChangeArrowheads="1"/>
          </p:cNvSpPr>
          <p:nvPr/>
        </p:nvSpPr>
        <p:spPr bwMode="auto">
          <a:xfrm>
            <a:off x="155575" y="-685800"/>
            <a:ext cx="9525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98" name="Picture 34" descr="http://us.123rf.com/400wm/400/400/sadeugra/sadeugra0904/sadeugra090400006/47614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886200"/>
            <a:ext cx="1905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0668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God is Visible in Creation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338" name="AutoShape 2" descr="data:image/jpg;base64,/9j/4AAQSkZJRgABAQAAAQABAAD/2wBDAAkGBwgHBgkIBwgKCgkLDRYPDQwMDRsUFRAWIB0iIiAdHx8kKDQsJCYxJx8fLT0tMTU3Ojo6Iys/RD84QzQ5Ojf/2wBDAQoKCg0MDRoPDxo3JR8lNzc3Nzc3Nzc3Nzc3Nzc3Nzc3Nzc3Nzc3Nzc3Nzc3Nzc3Nzc3Nzc3Nzc3Nzc3Nzc3Nzf/wAARCACnAKcDASIAAhEBAxEB/8QAHAABAAEFAQEAAAAAAAAAAAAAAAIBAwUGBwQI/8QARBAAAQMCBAMHAAUJBQkBAAAAAQACAwQRBRIhMRNBUQYiMmFxkaEUgbHR8AcVIyRCUnLB4TM1Y3OiNERTYoKSk7Kz8f/EABkBAQADAQEAAAAAAAAAAAAAAAABAgMEBf/EACIRAAMBAQACAgMAAwAAAAAAAAABAhEDEiExQQQTYSJCUf/aAAwDAQACEQMRAD8A4g5zsx7x3PNUzu6n3R/id6lRQEs7up90zu6n3UUQEs7up90zu6n3UUQEs7up90zu6n3UUQEs7v3j7qoc46Zj7qCyfZ4D87REgEhr3C42IYSD9RAKEpb6LU+G1sFOKiWJzWaX7wJbfa43F/NePO794+626mcRM075iGuB1zA7g9b+a1KQWkdbqVWXpa58Smd3U+6Z3dT7qKKxQlnd1Pumd3U+6iiAlnd1Pumd3U+6iiAlnd1Pumd3U+6iiAuRucXjvH3RUi8YRAUf4nepUVJ/id6lRQBERAEREARFm+z7af8ASOaM1YD3A79lttS0c3fYNuoEpa8MIsp2d/vWP/Lk/wDRyznHl/fKo6WVzSC82Oh81R0aLm9FP/ax/wAQWpyeN38RW0gkEnnrsrnHlP7X+kfcol4XuXRp6LcBNJ0Y4cwY2kH4WuYq2mbVn6ILMIuW7hp5gHmPxrubqtMqhyeJERSUCIiAIiICcXjCJF4wiAo/xO9SoqT/ABO9SooAiIgCIiAK5CHueBEHF9+6G738lbWbwCaCNkrBZlS7wyOO7eYHQ/aNPItwlLWeH6PiF/7Kq/7XL3YLDVNxBpqI5xGI5LmRrrXyOtusiJnW/tf9arnc7TiF3lmuqOjVc/fyVhA4kYN9XAarXZG1oe7SoABOwctg5+alx5P+O/8A8h+9Qnhe58jWy6rAOYz2tre68zt1t4qZmnMKiS4/xD961zFX08lW51KwNaR3gD3S7mR0CunpjU4eJERSUCIiAIiICcXjCJF4wiAo/wATvUqKk/xO9SooAiIgCIq2QFEVUQC6yfZ7+9Gf5cv/AM3LHMjc9waxrnOOwAvdbN2f7NY02rbUyYbURw8OQB8rcgN2EDxW5kJjJTSaL0I/TMHVwC1OQ992+5W/w4BinFjcKRzhmHgc03+VpWIYZW0Mh+mUk8FzoZGEA+h2KrCaNOrTPHdUVSEKsZFEREAREQBERATi8YRIvGEQFH+J3qVFSf4nepUUAREQBbb2L7BYr2szS03DpqNhyuqZ75SejQNSfjzWqNF7hfSuEzU2AYVQYdTW4METWucP2n2u4n1Nysu3Rwkl9m/Dl+xs51WfkTx2GOR9PiGHzkC7WFz2F3u2w+srCYJ+TvEairlbjLH0UMMhY5os57yNw3lbz9rrs2JdpIzHZsmUHRxH2Ba7JiFVOxzqKlIjGgLt3G+wHM3/AJqeP7KnaI6TEVmlzDsEwjBqYMpMODXc5HauPqVOqkpMhL44rnmeQ9FhMThxVwe+oq8gaLvawF7WG/MjRWaKhkmZJNNUwTUBswVNzbMTsNd/LotHHT50Lpy+MMlh9YXz8GpeDFdxZOwHKQOR6EaX9xoCq4pjFBStlZPW0kgIu6KQ8TN5ADX3VupZSUmFymYfqucMIEecX9CDc+W60jEKuCvxD9Wpo2QFoEbHNbGbX8R2Gvx10WvKHda/gy6dFM/0u43hWBYs8vwtpoKi1yxws15/hubfUfdaTXUk1FUGGdmVw25gjqDzW2uM1WwPDmyNiOcljcxYL3Nzrt5lZjHcLocVwGmqqS30g6PtcFj7c/Xy3W3TlP8Aqc8dH9nMkVyaN8Uj45G5XNJBHRW1yG4REQBERATi8YRIvGEQFH+J3qVFSf4nepUUAREQFQt1wntRUVdHHQy53VLQGMIPj5BaUs52OGXH6eaxPBDpQB1DTb5sn61bUlp6Pn/kjolX+owZImvnq4o73OzLAkkciedzttbmruBY1QQRuq6+jJY5wijqYnkvicLlxIO5IIHID6yr9PHTVWETyYhWTQU7WAcGFjSXuLiSHOILnbbAi1gNVgKiSqmIpKPB6yUOc1zX1EAa4MFzlaMos0315kAX8vQ8VmL6OJtt+T+zeqOWkpZTFSzVJo5WmTK3KMwe3QHW+3U331CvYfSw4fhbcN4BEb5GyRue2waGg5iTtuLbgexWMZUudHDCSIGQwiOKPIdPOx02sD6ctb5HE+0sNLQtooKdstcGZGyAjK2+pNuRPVec7TeI7lypLTwdpsPlq305oqdlTHHJlkia0NOYDe/iLTdt2gi+VYbFsYwzDKova6rc2NpFPBwxs7Nma5x/ddqLgkAdbrB1mJTT4nRky5YeI6PgNcQ7IfFrbS4+0q5imLUGJA0tcwMfSwBsXCy2Mty4kXsLHZwvruBpZdcS1iZzPXrPdgfbGpgxQVFZh7JaMBzBwoGROAOzSRuNPC4ka3VmWGir4J6mgcY2NmPHY3RzQdWlsYP/AC3P9dNUfmhmbICw5zmAi1Y3W1jyJ0HuOqz2DYoYa+EMe+GJ0v6xPcWNyBfKDo25Pvuee1Ri1FFX0zVu09NlkiqWttxGgP8AXl8fYsFZdUxWhwqr7RwxTtMlBLPmcyN2jTc93TUC9um+i2fEcG7K1nZucOwSmpWiFzmzRRtZIwgGzs252vruvP62pvM+Tt5carn5b8HA0VXbqiGYREQE4vGESLxhEBR/id6lRUn+J3qVFAEREBULYuw3Edi8kcIBlfTPay456H+S1xZrsfWMoO0lBPMbRGThyG/7LwWH4crxXjSZWlstG7No6mihJqn1FJLJM17XufuQ64OW2puB9dlkJMG7Y00zMXoK2SrfM0lkhe2XM0nS1ydduX3LM9paVlRhuBPgDpmAuD3usQ13hyucdALuOp2VulgqJaGqiwsUsULoy59PBVGRjXDTNkLWuAN9S0OGx0tr3V032c0xno8/ZeorcXEjMZgq31rXnLUOY0tA00IAA0IPTmL3sr3azCZKZkAjpooZ7Xe9hJD9L5ib6A2PLzK1Ts1DmxCSSpmdSYjxuFG5lxIx+oPe5G436EdV1nA6/FKbERgWLUD6+lnDnsmMIIAAvd9u6b9dOXVcfTlK6eaOue1uPBnDcV/29jomzMcbEN0zZugt5grFtuXfpGRv1vqQXOJ6kG5/HVfUfaTCcJnw50tfFHC4AHiRMYHEt2bcjUXO2y4acDpZccqIMMDKmlBGY5mdwaXPO+ttBe1/VdPPqmvaMHLkw+G00eMQvgjkDKtr2iGEjWRtjdmY/taDKDve24sozUzYK5uaYMpaltxOWixBd3tDqNiLb8lmcd7PNw6GCeGaJr3TmFzI3XJYToSLDYg/B00XkxyilFNR4rMxxNWx8VRblKwlj3f9RId6ly0mlRWlgwh7nVtNFA9zopKlhaX7kB2hJHO11tXbKpGH9kK0DuGRgiYL75jY/F1guy9IZ8QpWMkY4taahz2tsBbQepuV4fyp4iPpNNhcT8zYhxpf4j4fi/uuP8jH09HVwpzya/6aCd1RVKosSAiIgJxeMIkXjCICj/E71KipP8TvUqKAIiIAqi5IAvfki3n8l3ZA9ocTNZVtP5vpHAu/xH7hvpzP9VWqUrWWiHTxHTsKfTfmigoMQAA4sclngEPcbb303PurdPTVX0Skro5DSzxyFsz8lnQyZi3boeR+9ZOuwJ9bPw5HRtpTo9g5joLc9rHkRdXeFSxMNI5r547WImkJB63UL8yfH+mz/Cvy/hfxCipaTFZsSigbI8QBzbMGwzXtfytpcbC+1xkKbFp3UMRoGTiNzM2XL323OxDhcAX+wBY6SWFsd4wHsbqYXHun06eoXtOH01dDAYnOipWAOELWeK4uCTvp5LSbXRGPTk+bNWxCvq5ZPp0OLyTNsLOyBzW62IIFhroANRf6ytUip6ijD5jC4NnLmOm8JAI0NtLDfly5Erqlbg1EYxJwomRxC/6XusZYb2Hi9DoVrr8POISSmaWwkOUkAZpGjbMbD6hy0Wj6THplJ510foxlT2rwKpxHD6SakzubYGR7nNbHYmz2tHdvcDfa46K7i9Jh2JcHAqaXNKbva+NoPD3uT9R+s2Un9lcPw2ilNPRxlwYQ6bVz7ddT9y8vYuCOGprK5zhLJIeG19/2W+fr9iiukqdlllyvyxmfwvs3geGB3BjOZzcrnuecxsfjfkuJ/lMohQ9rqtrJuLHNllY47hpFrfVay7hU1EbWGR0gYwXLrnYBfPPaPFH4xjNTWuJyvdaMdGDRo9lhOv2/k16YpSRi0RFcxCIiAnF4wiReMIgKP8TvUqKk/wATvUqKAIiICoXbfybYszDex9IwNaQ58jnkcnZiBf6gFxILaeyXaVmGRuoq25pnm7XAXyE7/Us+keaw1434Vp2CftC90lhYNPNWjXNJcZDZj93A6tPVc5xDtNSR6wVQkHIMFytfre1mKVMbomTCOO+mVtnW9VnPLPg6K/I35Ok13aWgpqtkE+IFrXGzi2MnKOptcrcaDthhUlNG2mrYJAxoaGxvu4WFtt/hcLwOB1e1rr3eXWcSuhYPhcVFHoBmtqeq0VrmvRk5/a9b9G2VWKzYlNw3Zo4GG7WEi7j1Nvs/AtiRzSTc3ZsG8lh5qsU78+9xyVufFImRGZ84jAGrs1h/+rP3T1myyZxHpxrHZ6amLG6vkGVoPO68eAzMoqZsbjbKLLCCd9dUPqHtJJPda7kAvLjvaduERmAQtdVuGjHHRvmfuV/HSj6YjJ9v+01PSYRLSU0odV1TcgDd2sOhJ+wefouRXV6sqZayeSepkMkrzcuKsLRLDmqtYREUlQiIgJxeMIkXjCICj/E71KipO8TvUq/S08UrSZJgwggAHmgPMiyMVJRuY0vqbON7i46m3psPS90NHRmcsbXAR2FnubudeX1D3QGORZJtDROuRiLAL2sWG+2/oqSUVG2MuZXNe8X7uW197emw36oDHIveylpJGt/WxGctzmF7m3kNNdOauGhoswb+cY7c3ZT+Of2oCXZ/E/zdWsdITwHGzx08102DEo5YA+CZjmOAsb7rljKalcxpNU1hsSSdb69OX9VdhZFCCKfFHMvuAC2/yq1KbLzbn0b5jOOMw1h+kuDnnwsae8fuHmuf4pi1TiVRxJiGtB7jG7N/r5qr6emMjXSV+cOcQ8lpzCw/n/NSNFQ961ePDcEt53Pn5KVKRFW2Ujx3E44BDHWzNYNrO1914JZHyvL5HFzzu5xuSvcaKkH+/MuNDZt9b8vx/K9GUtG+Nl6oNkOhvtz9lJXTHosj9Cogda9rtSNGkX00PpdUko6Qax1jXatGUix1Ouu2n80Bj0XvNLSkWZUd4vcO84WsBoffn5qooqS1zXsB00yk/j8eVwMei9VZTwQsYYapsxduGtIy+q8qAnF4wiReMIgKujdmdpzVOG/p8oiAcN/T5Thv6fKIgHDf0+U4b+nyiIBw39PlOG/p8oiAcN/T5Thv6fKIgHDf0+U4b+nyiIBw39PlOG/p8oiAcN/T5Thv6fKIgHDf0+U4b+nyiIBw39PlOG/p8oiAlHG/ONPlERAf/9k="/>
          <p:cNvSpPr>
            <a:spLocks noChangeAspect="1" noChangeArrowheads="1"/>
          </p:cNvSpPr>
          <p:nvPr/>
        </p:nvSpPr>
        <p:spPr bwMode="auto">
          <a:xfrm>
            <a:off x="155575" y="-655638"/>
            <a:ext cx="13716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http://www.cehwiedel.com/blogs/traces-pix/2006/07/LordGodOfAllCreation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276600"/>
            <a:ext cx="2819400" cy="2819401"/>
          </a:xfrm>
          <a:prstGeom prst="rect">
            <a:avLst/>
          </a:prstGeom>
          <a:noFill/>
        </p:spPr>
      </p:pic>
      <p:pic>
        <p:nvPicPr>
          <p:cNvPr id="14342" name="Picture 6" descr="http://images.travelpod.com/users/lepakqueen/6.1255484952.god-s-marvellous-cre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29000"/>
            <a:ext cx="2841355" cy="2133600"/>
          </a:xfrm>
          <a:prstGeom prst="rect">
            <a:avLst/>
          </a:prstGeom>
          <a:noFill/>
        </p:spPr>
      </p:pic>
      <p:pic>
        <p:nvPicPr>
          <p:cNvPr id="14344" name="Picture 8" descr="http://realchristianity.files.wordpress.com/2008/05/cre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429000"/>
            <a:ext cx="2412868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God is Known in the Law – The Scriptures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15362" name="Picture 2" descr="http://www.stjoseph-newmalden.org.uk/about/photos_about/lectern_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540868" cy="2438400"/>
          </a:xfrm>
          <a:prstGeom prst="rect">
            <a:avLst/>
          </a:prstGeom>
          <a:noFill/>
        </p:spPr>
      </p:pic>
      <p:pic>
        <p:nvPicPr>
          <p:cNvPr id="15364" name="Picture 4" descr="http://1.bp.blogspot.com/_8kil0G5PZi4/SoD26HK-GDI/AAAAAAAAABo/jfGBIRTbDt4/S1600-R/isaiah-scro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3644939"/>
            <a:ext cx="4343400" cy="2298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God Lives With Us As a Human Person - Jesus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16386" name="Picture 2" descr="http://www.newsbiscuit.com/wp-content/uploads/2010/01/je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2876550" cy="3543300"/>
          </a:xfrm>
          <a:prstGeom prst="rect">
            <a:avLst/>
          </a:prstGeom>
          <a:noFill/>
        </p:spPr>
      </p:pic>
      <p:pic>
        <p:nvPicPr>
          <p:cNvPr id="16388" name="Picture 4" descr="http://4.bp.blogspot.com/_E8BpJEni77I/R3J5GKCToiI/AAAAAAAAAnM/f87rh4PwHO0/s400/jes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555755" cy="2438400"/>
          </a:xfrm>
          <a:prstGeom prst="rect">
            <a:avLst/>
          </a:prstGeom>
          <a:noFill/>
        </p:spPr>
      </p:pic>
      <p:pic>
        <p:nvPicPr>
          <p:cNvPr id="16390" name="Picture 6" descr="http://www.morethings.com/god_and_country/jesus/jesus-nazareth-5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95600"/>
            <a:ext cx="2641600" cy="1981200"/>
          </a:xfrm>
          <a:prstGeom prst="rect">
            <a:avLst/>
          </a:prstGeom>
          <a:noFill/>
        </p:spPr>
      </p:pic>
      <p:pic>
        <p:nvPicPr>
          <p:cNvPr id="16392" name="Picture 8" descr="http://1.bp.blogspot.com/_v-jkdc-LjSM/TEhgZOT-3EI/AAAAAAAAAf8/pzqGOHRLJ8Y/s1600/Cro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953000"/>
            <a:ext cx="2492922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God Lives In The Christian Community and In Each of Us – The Holy Spirit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17410" name="Picture 2" descr="http://www.christian-apologetics-resources-and-education.com/image-files/holy_spir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733675" cy="1829583"/>
          </a:xfrm>
          <a:prstGeom prst="rect">
            <a:avLst/>
          </a:prstGeom>
          <a:noFill/>
        </p:spPr>
      </p:pic>
      <p:pic>
        <p:nvPicPr>
          <p:cNvPr id="17412" name="Picture 4" descr="http://www.childrenschapel.org/biblestories/graphics/penteco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2057400" cy="2092271"/>
          </a:xfrm>
          <a:prstGeom prst="rect">
            <a:avLst/>
          </a:prstGeom>
          <a:noFill/>
        </p:spPr>
      </p:pic>
      <p:pic>
        <p:nvPicPr>
          <p:cNvPr id="17414" name="Picture 6" descr="Tongues of fi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1" y="3429000"/>
            <a:ext cx="1466850" cy="2724151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Where Do You Expect to Find God?</vt:lpstr>
      <vt:lpstr>Slide 2</vt:lpstr>
      <vt:lpstr>Slide 3</vt:lpstr>
      <vt:lpstr>Slide 4</vt:lpstr>
      <vt:lpstr>Slide 5</vt:lpstr>
    </vt:vector>
  </TitlesOfParts>
  <Company>CDSBEO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You Expect to Find God?</dc:title>
  <dc:creator>ICT</dc:creator>
  <cp:lastModifiedBy>ICT</cp:lastModifiedBy>
  <cp:revision>4</cp:revision>
  <dcterms:created xsi:type="dcterms:W3CDTF">2010-09-23T17:05:53Z</dcterms:created>
  <dcterms:modified xsi:type="dcterms:W3CDTF">2010-09-23T17:40:29Z</dcterms:modified>
</cp:coreProperties>
</file>